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4E62-8B22-4050-AF23-6B0A430B54DA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E43EA-95CC-45CC-A5CE-7AEE5A25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36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0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1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7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0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6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72A4-289E-4225-9D9F-4FD8C71E7CF5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3BEA-CB11-414E-BF22-FB1D5AD1E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72318"/>
            <a:ext cx="89575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HALO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858" y="1291632"/>
            <a:ext cx="994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elp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11621" y="2514600"/>
            <a:ext cx="1033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ssist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49803" y="3885009"/>
            <a:ext cx="978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ives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11622" y="5087631"/>
            <a:ext cx="152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lo\AppData\Local\Microsoft\Windows\Temporary Internet Files\Content.IE5\3C0WX8QQ\MC9003388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62" y="1799496"/>
            <a:ext cx="510235" cy="89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o\AppData\Local\Microsoft\Windows\Temporary Internet Files\Content.IE5\JK7R6IEP\MC900338460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098" y="2367977"/>
            <a:ext cx="1813255" cy="170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o\AppData\Local\Microsoft\Windows\Temporary Internet Files\Content.IE5\3C0WX8QQ\MC9000601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476" y="1798267"/>
            <a:ext cx="1465417" cy="1180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o\AppData\Local\Microsoft\Windows\Temporary Internet Files\Content.IE5\2NUHURV7\MC900338432[1].wmf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993" y="5501924"/>
            <a:ext cx="1150509" cy="114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o\AppData\Local\Microsoft\Windows\Temporary Internet Files\Content.IE5\L7A0PSRR\MC90033845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195" y="1546387"/>
            <a:ext cx="1382723" cy="138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o\AppData\Local\Microsoft\Windows\Temporary Internet Files\Content.IE5\JK7R6IEP\MC90033844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26" y="3646239"/>
            <a:ext cx="1218942" cy="133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o\AppData\Local\Microsoft\Windows\Temporary Internet Files\Content.IE5\L7A0PSRR\MC90033844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419" y="5286445"/>
            <a:ext cx="1410878" cy="136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o\AppData\Local\Microsoft\Windows\Temporary Internet Files\Content.IE5\JK7R6IEP\MC90005732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516" y="332509"/>
            <a:ext cx="1661465" cy="18251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o\AppData\Local\Microsoft\Windows\Temporary Internet Files\Content.IE5\JK7R6IEP\MC900338458[1].wmf"/>
          <p:cNvPicPr>
            <a:picLocks noChangeAspect="1" noChangeArrowheads="1"/>
          </p:cNvPicPr>
          <p:nvPr/>
        </p:nvPicPr>
        <p:blipFill>
          <a:blip r:embed="rId10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638" y="163426"/>
            <a:ext cx="1813255" cy="1420978"/>
          </a:xfrm>
          <a:prstGeom prst="trapezoi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o\AppData\Local\Microsoft\Windows\Temporary Internet Files\Content.IE5\3C0WX8QQ\MC900338440[1].wmf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86" y="184208"/>
            <a:ext cx="1789481" cy="147675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lo\AppData\Local\Microsoft\Windows\Temporary Internet Files\Content.IE5\2NUHURV7\MC900338420[1].wmf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374" y="3017132"/>
            <a:ext cx="1805026" cy="12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lo\AppData\Local\Microsoft\Windows\Temporary Internet Files\Content.IE5\L7A0PSRR\MC900057322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26918"/>
            <a:ext cx="1688897" cy="1825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lo\AppData\Local\Microsoft\Windows\Temporary Internet Files\Content.IE5\JK7R6IEP\MC900060176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27" y="4664878"/>
            <a:ext cx="1327709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lo\AppData\Local\Microsoft\Windows\Temporary Internet Files\Content.IE5\2NUHURV7\MC900338430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185" y="4579737"/>
            <a:ext cx="1295995" cy="141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3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ius student</dc:creator>
  <cp:lastModifiedBy>lo</cp:lastModifiedBy>
  <cp:revision>3</cp:revision>
  <dcterms:created xsi:type="dcterms:W3CDTF">2012-04-02T22:33:51Z</dcterms:created>
  <dcterms:modified xsi:type="dcterms:W3CDTF">2012-04-03T00:34:15Z</dcterms:modified>
</cp:coreProperties>
</file>