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0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265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BA5E-960B-4ADB-B49F-39477F05278A}" type="datetimeFigureOut">
              <a:rPr lang="en-US" smtClean="0"/>
              <a:pPr/>
              <a:t>3/24/2012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0F0B-4DA6-490F-81FA-B7BFBA94D63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702998"/>
              </p:ext>
            </p:extLst>
          </p:nvPr>
        </p:nvGraphicFramePr>
        <p:xfrm>
          <a:off x="685800" y="8382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Executive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Legislative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Judicial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Roles of the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President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Miscellaneous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5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6" action="ppaction://hlinksldjump"/>
                        </a:rPr>
                        <a:t>100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7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8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9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0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1" action="ppaction://hlinksldjump"/>
                        </a:rPr>
                        <a:t>200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2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3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4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5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6" action="ppaction://hlinksldjump"/>
                        </a:rPr>
                        <a:t>300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7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8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19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0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1" action="ppaction://hlinksldjump"/>
                        </a:rPr>
                        <a:t>400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2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3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4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5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hlinkClick r:id="rId26" action="ppaction://hlinksldjump"/>
                        </a:rPr>
                        <a:t>500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21827" y="0"/>
            <a:ext cx="7323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Branches of Government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6553200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Start slideshow to start game.</a:t>
            </a:r>
            <a:endParaRPr lang="en-US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Executive Branch is elected by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Popular Vote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Senator Vote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House of Representative Vote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Electoral College Vote</a:t>
            </a:r>
            <a:endParaRPr lang="en-US" sz="4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branch has a bicameral system called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Constitution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House of Representatives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Congress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Senate</a:t>
            </a:r>
            <a:endParaRPr lang="en-US" sz="4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House of Representatives is the most direct form of representation because they are elected every ____ years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4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/>
              <a:t>6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8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 Senator is voted into office by a(n)______ vote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House of representative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senator</a:t>
            </a:r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electoral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popular</a:t>
            </a:r>
            <a:endParaRPr lang="en-US" sz="4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Senators are in office for _ years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4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6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8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066800"/>
          <a:ext cx="7772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4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Category 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43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45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41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51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7465" y="0"/>
            <a:ext cx="4491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Name of Game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is the age requirement for a House of Representatives member?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25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30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35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40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branch is represented by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The People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The Congress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The President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The Supreme Court</a:t>
            </a:r>
            <a:endParaRPr lang="en-US" sz="4400" dirty="0" smtClean="0"/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job of this branch is to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Enforce laws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Interpret laws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</a:t>
            </a:r>
            <a:r>
              <a:rPr lang="en-US" sz="4400" dirty="0" smtClean="0"/>
              <a:t> Write laws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Lobby for laws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There are 9 Supreme Court Justices so they can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Break a tie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Have 1 person sit in the middle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Interpret the Constitution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Vote for laws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You are a Supreme Court Justice for ___ or until you __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Life, get another job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Life, die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Life, retire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Life, change a law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head of the executive branch is called 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President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Congress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Supreme Court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Bicameral 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Supreme Court justices are appointed by the President and confirmed by ________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The </a:t>
            </a:r>
            <a:r>
              <a:rPr lang="en-US" sz="4400" dirty="0" smtClean="0"/>
              <a:t>people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The </a:t>
            </a:r>
            <a:r>
              <a:rPr lang="en-US" sz="4400" dirty="0" smtClean="0"/>
              <a:t>President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The House of Representatives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The Senate</a:t>
            </a:r>
            <a:endParaRPr lang="en-US" sz="4400" dirty="0" smtClean="0"/>
          </a:p>
          <a:p>
            <a:pPr marL="342900" indent="-342900"/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Title of the President when he makes decisions about the military 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Commander in Chief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Chief of Party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Chief Guardian of the Economy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Chief of General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If the President held a fundraiser for the </a:t>
            </a:r>
            <a:r>
              <a:rPr lang="en-US" sz="4400" dirty="0" smtClean="0"/>
              <a:t>Democrats he would be acting as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Commander in Chief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Chief Diplomat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Chief Legislator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Chief of Party</a:t>
            </a:r>
            <a:endParaRPr lang="en-US" sz="4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President Obama urges healthcare reform before </a:t>
            </a:r>
            <a:r>
              <a:rPr lang="en-US" sz="4400" dirty="0" smtClean="0"/>
              <a:t>January. He is acting as __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Chief Legislator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Chief Executive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Chief of Party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Chief Diplomat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In this role, Barack </a:t>
            </a:r>
            <a:r>
              <a:rPr lang="en-US" sz="4400" dirty="0"/>
              <a:t>Obama is a symbol of the United States</a:t>
            </a:r>
            <a:r>
              <a:rPr lang="en-US" sz="4400" dirty="0" smtClean="0"/>
              <a:t>. 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Chief Guardian of the Economy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Chief Executive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Chief of State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Commander in Chief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As ___ government </a:t>
            </a:r>
            <a:r>
              <a:rPr lang="en-US" sz="4400" dirty="0"/>
              <a:t>employees work for him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Chief of State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Commander in Chief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Chief Executive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Chief Guardian of the Economy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 register to vote you must be __ years old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25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21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18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16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President is in office for 2 terms, not to exceed __ years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12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10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8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4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To be a Congressman you must be 25 years old and reside in the _____ you are representing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City 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State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Region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Country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Constitutional and Unconstitutional are used in this branch of government’s legal language</a:t>
            </a:r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Democratic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Legislative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Executive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Judicial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amount of money the president makes each year is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500,000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400, 000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300, 000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200, 000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There are ___ members of Congress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1035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535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435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100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hlinkshowjump?jump=firstslide" highlightClick="1"/>
          </p:cNvPr>
          <p:cNvSpPr/>
          <p:nvPr/>
        </p:nvSpPr>
        <p:spPr>
          <a:xfrm>
            <a:off x="7391400" y="5638800"/>
            <a:ext cx="1219200" cy="9906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447800" y="2209800"/>
            <a:ext cx="62185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Correct Answer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Back to game board.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 president of the United States you must know how our government works. In other words, you must have lived in the USA for ____ years</a:t>
            </a:r>
            <a:endParaRPr lang="en-US" sz="32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35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30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14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10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514600"/>
            <a:ext cx="609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No, try again please!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7543800" y="5638800"/>
            <a:ext cx="1143000" cy="990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6934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job of the executive branch is to</a:t>
            </a:r>
            <a:endParaRPr lang="en-US" sz="4400" dirty="0" smtClean="0"/>
          </a:p>
          <a:p>
            <a:endParaRPr lang="en-US" sz="4400" dirty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A</a:t>
            </a:r>
            <a:r>
              <a:rPr lang="en-US" sz="4400" dirty="0" smtClean="0"/>
              <a:t>.   </a:t>
            </a:r>
            <a:r>
              <a:rPr lang="en-US" sz="4400" dirty="0" smtClean="0"/>
              <a:t>Interpret law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lastslide"/>
              </a:rPr>
              <a:t>B</a:t>
            </a:r>
            <a:r>
              <a:rPr lang="en-US" sz="4400" dirty="0" smtClean="0"/>
              <a:t>.   </a:t>
            </a:r>
            <a:r>
              <a:rPr lang="en-US" sz="4400" dirty="0" smtClean="0"/>
              <a:t>Enforce laws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C</a:t>
            </a:r>
            <a:r>
              <a:rPr lang="en-US" sz="4400" dirty="0" smtClean="0"/>
              <a:t>.   </a:t>
            </a:r>
            <a:r>
              <a:rPr lang="en-US" sz="4400" dirty="0" smtClean="0"/>
              <a:t>Write laws</a:t>
            </a:r>
            <a:endParaRPr lang="en-US" sz="4400" dirty="0" smtClean="0"/>
          </a:p>
          <a:p>
            <a:pPr marL="342900" indent="-342900"/>
            <a:r>
              <a:rPr lang="en-US" sz="4400" dirty="0" smtClean="0">
                <a:hlinkClick r:id="" action="ppaction://hlinkshowjump?jump=nextslide"/>
              </a:rPr>
              <a:t>D</a:t>
            </a:r>
            <a:r>
              <a:rPr lang="en-US" sz="4400" dirty="0" smtClean="0"/>
              <a:t>.   </a:t>
            </a:r>
            <a:r>
              <a:rPr lang="en-US" sz="4400" dirty="0" smtClean="0"/>
              <a:t>Lobby laws</a:t>
            </a:r>
            <a:endParaRPr lang="en-US" sz="4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916</Words>
  <Application>Microsoft Office PowerPoint</Application>
  <PresentationFormat>On-screen Show (4:3)</PresentationFormat>
  <Paragraphs>232</Paragraphs>
  <Slides>53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jcps</dc:creator>
  <cp:lastModifiedBy>lo</cp:lastModifiedBy>
  <cp:revision>51</cp:revision>
  <dcterms:created xsi:type="dcterms:W3CDTF">2008-03-05T11:51:10Z</dcterms:created>
  <dcterms:modified xsi:type="dcterms:W3CDTF">2012-03-25T15:27:27Z</dcterms:modified>
</cp:coreProperties>
</file>