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D450-B909-42A2-9C0A-7EBEC2896BF3}" type="datetimeFigureOut">
              <a:rPr lang="en-US" smtClean="0"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349A-8B43-404D-B2B4-8C21410E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D450-B909-42A2-9C0A-7EBEC2896BF3}" type="datetimeFigureOut">
              <a:rPr lang="en-US" smtClean="0"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349A-8B43-404D-B2B4-8C21410E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D450-B909-42A2-9C0A-7EBEC2896BF3}" type="datetimeFigureOut">
              <a:rPr lang="en-US" smtClean="0"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349A-8B43-404D-B2B4-8C21410E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2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D450-B909-42A2-9C0A-7EBEC2896BF3}" type="datetimeFigureOut">
              <a:rPr lang="en-US" smtClean="0"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349A-8B43-404D-B2B4-8C21410E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5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D450-B909-42A2-9C0A-7EBEC2896BF3}" type="datetimeFigureOut">
              <a:rPr lang="en-US" smtClean="0"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349A-8B43-404D-B2B4-8C21410E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2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D450-B909-42A2-9C0A-7EBEC2896BF3}" type="datetimeFigureOut">
              <a:rPr lang="en-US" smtClean="0"/>
              <a:t>3/31/2012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349A-8B43-404D-B2B4-8C21410E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9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D450-B909-42A2-9C0A-7EBEC2896BF3}" type="datetimeFigureOut">
              <a:rPr lang="en-US" smtClean="0"/>
              <a:t>3/31/2012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349A-8B43-404D-B2B4-8C21410E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6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D450-B909-42A2-9C0A-7EBEC2896BF3}" type="datetimeFigureOut">
              <a:rPr lang="en-US" smtClean="0"/>
              <a:t>3/31/2012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349A-8B43-404D-B2B4-8C21410E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1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D450-B909-42A2-9C0A-7EBEC2896BF3}" type="datetimeFigureOut">
              <a:rPr lang="en-US" smtClean="0"/>
              <a:t>3/31/2012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349A-8B43-404D-B2B4-8C21410E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5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D450-B909-42A2-9C0A-7EBEC2896BF3}" type="datetimeFigureOut">
              <a:rPr lang="en-US" smtClean="0"/>
              <a:t>3/31/2012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349A-8B43-404D-B2B4-8C21410E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D450-B909-42A2-9C0A-7EBEC2896BF3}" type="datetimeFigureOut">
              <a:rPr lang="en-US" smtClean="0"/>
              <a:t>3/31/2012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349A-8B43-404D-B2B4-8C21410E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4D450-B909-42A2-9C0A-7EBEC2896BF3}" type="datetimeFigureOut">
              <a:rPr lang="en-US" smtClean="0"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8349A-8B43-404D-B2B4-8C21410E9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6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18" Type="http://schemas.openxmlformats.org/officeDocument/2006/relationships/image" Target="../media/image23.png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12" Type="http://schemas.openxmlformats.org/officeDocument/2006/relationships/image" Target="../media/image17.wmf"/><Relationship Id="rId17" Type="http://schemas.openxmlformats.org/officeDocument/2006/relationships/image" Target="../media/image22.wmf"/><Relationship Id="rId2" Type="http://schemas.openxmlformats.org/officeDocument/2006/relationships/image" Target="../media/image7.wmf"/><Relationship Id="rId16" Type="http://schemas.openxmlformats.org/officeDocument/2006/relationships/image" Target="../media/image21.png"/><Relationship Id="rId20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wmf"/><Relationship Id="rId9" Type="http://schemas.openxmlformats.org/officeDocument/2006/relationships/image" Target="../media/image14.png"/><Relationship Id="rId1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wmf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Q4rHaK9V_yPkjD0fqnJvZTmdTSa8Pk3nof2YLWq4sNZxKi62wi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" y="838200"/>
            <a:ext cx="2143125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TePaEHdzSfV2gJLnWDTP-BrdJPWKW-IMWCy4rT-hfzTtrRry7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3.gstatic.com/images?q=tbn:ANd9GcSueAXQN9Td0JCdP5cQQdYJijRnpQohKdK-VEqvcNudgbpz-71hZ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143125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0.gstatic.com/images?q=tbn:ANd9GcSb_kADG0IVMr3VOgucQ2tAvZgf2iBRaNDQeF4txbxYSS0XNh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old frame circl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186429"/>
            <a:ext cx="2743199" cy="35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5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AppData\Local\Microsoft\Windows\Temporary Internet Files\Content.IE5\HI3MXHGO\MC9001050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95" y="2944368"/>
            <a:ext cx="762610" cy="9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8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AppData\Local\Microsoft\Windows\Temporary Internet Files\Content.IE5\HI3MXHGO\MC9000899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77" y="2516788"/>
            <a:ext cx="983810" cy="17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wner\AppData\Local\Microsoft\Windows\Temporary Internet Files\Content.IE5\896HNHQ4\MC9002327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72" y="557468"/>
            <a:ext cx="1395743" cy="169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wner\AppData\Local\Microsoft\Windows\Temporary Internet Files\Content.IE5\SIAEBLQS\MC9000363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95" y="4495151"/>
            <a:ext cx="1783080" cy="148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owner\AppData\Local\Microsoft\Windows\Temporary Internet Files\Content.IE5\3L4H9OCU\MC90021535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7" y="2271968"/>
            <a:ext cx="1554178" cy="21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746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owner\AppData\Local\Microsoft\Windows\Temporary Internet Files\Content.IE5\3L4H9OCU\MC90043482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0432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owner\AppData\Local\Microsoft\Windows\Temporary Internet Files\Content.IE5\KEXD6KH7\MC90005835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88" y="4036351"/>
            <a:ext cx="1524788" cy="16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owner\AppData\Local\Microsoft\Windows\Temporary Internet Files\Content.IE5\EEP0PUFN\MC900436901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07" y="53167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owner\AppData\Local\Microsoft\Windows\Temporary Internet Files\Content.IE5\896HNHQ4\MC900436900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5717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owner\AppData\Local\Microsoft\Windows\Temporary Internet Files\Content.IE5\SIAEBLQS\MC900436902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9" y="431275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owner\AppData\Local\Microsoft\Windows\Temporary Internet Files\Content.IE5\896HNHQ4\MC900437751[1].wmf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2964" r="19905" b="44170"/>
          <a:stretch/>
        </p:blipFill>
        <p:spPr bwMode="auto">
          <a:xfrm>
            <a:off x="6096000" y="752108"/>
            <a:ext cx="692426" cy="6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owner\AppData\Local\Microsoft\Windows\Temporary Internet Files\Content.IE5\LWKHSHDA\MC900030217[1].wmf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t="30199" b="25459"/>
          <a:stretch/>
        </p:blipFill>
        <p:spPr bwMode="auto">
          <a:xfrm>
            <a:off x="5940287" y="1573630"/>
            <a:ext cx="859648" cy="7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owner\AppData\Local\Microsoft\Windows\Temporary Internet Files\Content.IE5\U0C5UUJZ\MC900305487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77" y="2876464"/>
            <a:ext cx="1767535" cy="13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owner\AppData\Local\Microsoft\Windows\Temporary Internet Files\Content.IE5\KEXD6KH7\MC900264234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49" y="4693118"/>
            <a:ext cx="913486" cy="54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owner\AppData\Local\Microsoft\Windows\Temporary Internet Files\Content.IE5\EEP0PUFN\MC900436892[1]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61" y="242471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owner\AppData\Local\Microsoft\Windows\Temporary Internet Files\Content.IE5\896HNHQ4\MC900084096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79076"/>
            <a:ext cx="2036789" cy="155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owner\AppData\Local\Microsoft\Windows\Temporary Internet Files\Content.IE5\U0C5UUJZ\MC900436252[1]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98" y="5556031"/>
            <a:ext cx="1219086" cy="12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:\Users\owner\AppData\Local\Microsoft\Windows\Temporary Internet Files\Content.IE5\U0C5UUJZ\MC900436905[1]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22" y="5307439"/>
            <a:ext cx="1467678" cy="14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C:\Users\owner\AppData\Local\Microsoft\Windows\Temporary Internet Files\Content.IE5\896HNHQ4\MC900161806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02" y="5361912"/>
            <a:ext cx="2045970" cy="141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gold frame circl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5486400" cy="65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90468" y="1488731"/>
            <a:ext cx="152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en-US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Heart 3"/>
          <p:cNvSpPr/>
          <p:nvPr/>
        </p:nvSpPr>
        <p:spPr>
          <a:xfrm>
            <a:off x="4736252" y="1719696"/>
            <a:ext cx="1014156" cy="1107730"/>
          </a:xfrm>
          <a:prstGeom prst="hear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owner\AppData\Local\Microsoft\Windows\Temporary Internet Files\Content.IE5\HI3MXHGO\MC9001050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62" y="3242798"/>
            <a:ext cx="209837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3898">
            <a:off x="3853927" y="5271129"/>
            <a:ext cx="771543" cy="771543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83" y="3465043"/>
            <a:ext cx="824168" cy="8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5844">
            <a:off x="4270523" y="3688776"/>
            <a:ext cx="747968" cy="74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45" y="2963933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50" y="292639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88" y="2926397"/>
            <a:ext cx="950730" cy="9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26" y="2926397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11" y="3256475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7880">
            <a:off x="4249698" y="4196753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03760">
            <a:off x="4185159" y="4609278"/>
            <a:ext cx="525205" cy="5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8767">
            <a:off x="4009789" y="4855693"/>
            <a:ext cx="696491" cy="6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8829">
            <a:off x="5629134" y="4982414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0264">
            <a:off x="5445974" y="5211924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8612">
            <a:off x="5078629" y="5245865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7789">
            <a:off x="4945274" y="4989005"/>
            <a:ext cx="592523" cy="59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2566">
            <a:off x="4983667" y="47117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3891">
            <a:off x="4990511" y="44069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owner\AppData\Local\Microsoft\Windows\Temporary Internet Files\Content.IE5\LWKHSHDA\MC90043691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7801">
            <a:off x="4885281" y="4014220"/>
            <a:ext cx="671228" cy="67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32" y="1814945"/>
            <a:ext cx="3362593" cy="41823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3048000" y="5747266"/>
            <a:ext cx="343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http://www.mygiveaday.com/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1428" y="681275"/>
            <a:ext cx="6324600" cy="11625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Fern Creek High School 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Supports Service Learning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51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Stencil" pitchFamily="82" charset="0"/>
              </a:rPr>
              <a:t>2012 Projects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Stencil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0" y="1981200"/>
            <a:ext cx="4040188" cy="4068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Simplified Arabic" pitchFamily="18" charset="-78"/>
                <a:ea typeface="Batang" pitchFamily="18" charset="-127"/>
                <a:cs typeface="Simplified Arabic" pitchFamily="18" charset="-78"/>
              </a:rPr>
              <a:t>Fern Creek Campus Clean Up</a:t>
            </a:r>
          </a:p>
          <a:p>
            <a:pPr marL="0" indent="0" algn="ctr">
              <a:buNone/>
            </a:pPr>
            <a:r>
              <a:rPr lang="en-US" dirty="0">
                <a:latin typeface="Simplified Arabic" pitchFamily="18" charset="-78"/>
                <a:ea typeface="Batang" pitchFamily="18" charset="-127"/>
                <a:cs typeface="Simplified Arabic" pitchFamily="18" charset="-78"/>
              </a:rPr>
              <a:t>Multiple Sclerosis </a:t>
            </a:r>
            <a:r>
              <a:rPr lang="en-US" dirty="0" smtClean="0">
                <a:latin typeface="Simplified Arabic" pitchFamily="18" charset="-78"/>
                <a:ea typeface="Batang" pitchFamily="18" charset="-127"/>
                <a:cs typeface="Simplified Arabic" pitchFamily="18" charset="-78"/>
              </a:rPr>
              <a:t>Louisville</a:t>
            </a:r>
          </a:p>
          <a:p>
            <a:pPr marL="0" indent="0" algn="ctr">
              <a:buNone/>
            </a:pPr>
            <a:r>
              <a:rPr lang="en-US" dirty="0">
                <a:latin typeface="Simplified Arabic" pitchFamily="18" charset="-78"/>
                <a:ea typeface="Batang" pitchFamily="18" charset="-127"/>
                <a:cs typeface="Simplified Arabic" pitchFamily="18" charset="-78"/>
              </a:rPr>
              <a:t>AIDS/HIV </a:t>
            </a:r>
            <a:r>
              <a:rPr lang="en-US" dirty="0" smtClean="0">
                <a:latin typeface="Simplified Arabic" pitchFamily="18" charset="-78"/>
                <a:ea typeface="Batang" pitchFamily="18" charset="-127"/>
                <a:cs typeface="Simplified Arabic" pitchFamily="18" charset="-78"/>
              </a:rPr>
              <a:t>Awareness</a:t>
            </a:r>
          </a:p>
          <a:p>
            <a:pPr marL="0" indent="0" algn="ctr">
              <a:buNone/>
            </a:pPr>
            <a:r>
              <a:rPr lang="en-US" dirty="0">
                <a:latin typeface="Simplified Arabic" pitchFamily="18" charset="-78"/>
                <a:ea typeface="Batang" pitchFamily="18" charset="-127"/>
                <a:cs typeface="Simplified Arabic" pitchFamily="18" charset="-78"/>
              </a:rPr>
              <a:t>Invisible </a:t>
            </a:r>
            <a:r>
              <a:rPr lang="en-US" dirty="0" smtClean="0">
                <a:latin typeface="Simplified Arabic" pitchFamily="18" charset="-78"/>
                <a:ea typeface="Batang" pitchFamily="18" charset="-127"/>
                <a:cs typeface="Simplified Arabic" pitchFamily="18" charset="-78"/>
              </a:rPr>
              <a:t>Children</a:t>
            </a:r>
          </a:p>
          <a:p>
            <a:pPr marL="0" indent="0" algn="ctr">
              <a:buNone/>
            </a:pPr>
            <a:r>
              <a:rPr lang="en-US" dirty="0">
                <a:latin typeface="Simplified Arabic" pitchFamily="18" charset="-78"/>
                <a:ea typeface="Batang" pitchFamily="18" charset="-127"/>
                <a:cs typeface="Simplified Arabic" pitchFamily="18" charset="-78"/>
              </a:rPr>
              <a:t>Edge Outreach</a:t>
            </a:r>
          </a:p>
          <a:p>
            <a:pPr marL="0" indent="0" algn="ctr">
              <a:buNone/>
            </a:pPr>
            <a:r>
              <a:rPr lang="en-US" dirty="0" smtClean="0">
                <a:latin typeface="Simplified Arabic" pitchFamily="18" charset="-78"/>
                <a:ea typeface="Batang" pitchFamily="18" charset="-127"/>
                <a:cs typeface="Simplified Arabic" pitchFamily="18" charset="-78"/>
              </a:rPr>
              <a:t>Henryville, IN </a:t>
            </a:r>
          </a:p>
          <a:p>
            <a:pPr marL="0" indent="0" algn="ctr">
              <a:buNone/>
            </a:pPr>
            <a:r>
              <a:rPr lang="en-US" dirty="0" smtClean="0">
                <a:latin typeface="Simplified Arabic" pitchFamily="18" charset="-78"/>
                <a:ea typeface="Batang" pitchFamily="18" charset="-127"/>
                <a:cs typeface="Simplified Arabic" pitchFamily="18" charset="-78"/>
              </a:rPr>
              <a:t>Dare to Care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88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34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2012 Projects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lo</cp:lastModifiedBy>
  <cp:revision>7</cp:revision>
  <dcterms:created xsi:type="dcterms:W3CDTF">2012-03-07T10:20:22Z</dcterms:created>
  <dcterms:modified xsi:type="dcterms:W3CDTF">2012-03-31T19:24:36Z</dcterms:modified>
</cp:coreProperties>
</file>